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946"/>
  </p:normalViewPr>
  <p:slideViewPr>
    <p:cSldViewPr snapToGrid="0">
      <p:cViewPr>
        <p:scale>
          <a:sx n="120" d="100"/>
          <a:sy n="120" d="100"/>
        </p:scale>
        <p:origin x="2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9E321-4BCF-7978-B8FD-34F8A1A6A0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5BD47D-CE80-0ACD-2435-91E4885396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BC745-23F8-1203-C35B-4427BF334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D98F6-C850-CC43-972E-0BD256AA7668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1B0A4-F5E9-B0D1-A202-CEDB113C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1B95C-AA55-FAEF-01CA-DFB5BEAF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8A48-9231-FA4F-B426-850EE8E0C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40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B17B1-4F93-1E24-CE7B-DBF343363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7B869D-DF14-F49D-2337-FBFD6D4D2C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53F86-ABA3-4365-02ED-55990489E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D98F6-C850-CC43-972E-0BD256AA7668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05661-6025-F5C6-C567-96EDE49C9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A1860-7048-22CC-408A-D2D34766E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8A48-9231-FA4F-B426-850EE8E0C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521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20222-6BD4-F8AE-61CA-5DF1A9A227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11584D-190D-969B-BCC9-28DDE908FB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59F61-1AB4-916A-44FC-A752BBA56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D98F6-C850-CC43-972E-0BD256AA7668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F8796-02FA-D122-8595-0585DE978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743C4-D7A6-30B4-EAC2-F78FAA296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8A48-9231-FA4F-B426-850EE8E0C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395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AF2CA-CBCA-9344-9A0F-A4B6404B4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E620F-A2C4-49EB-3E1D-140B65B9C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EFED8-3DB6-EEC9-32EA-56E0F7D70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D98F6-C850-CC43-972E-0BD256AA7668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DCDF2-643E-DEA4-8FE8-B353A672B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20B0B-891A-0DED-95E4-54659AF2D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8A48-9231-FA4F-B426-850EE8E0C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552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CFC09-BB94-AF0F-24F1-F94C3C0A2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F99A3F-9788-F024-CB2F-63E5BE791D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822DB-B728-7B4F-9729-CF697CB06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D98F6-C850-CC43-972E-0BD256AA7668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85366-2116-2878-CB30-1F6F25E6A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5352C-98E2-4C00-9207-FAB5AD335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8A48-9231-FA4F-B426-850EE8E0C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803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03693-3F45-D3C6-60D0-90C6EA406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46137-A711-AD84-FF57-2EDC837885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047CF1-2852-45B3-AD4E-524A6971B7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1F8479-0A36-AC32-14BD-D989BC7FE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D98F6-C850-CC43-972E-0BD256AA7668}" type="datetimeFigureOut">
              <a:rPr lang="en-US" smtClean="0"/>
              <a:t>1/8/24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0D65EE-C8F8-60E9-9675-E18598BF6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26425-0019-E53B-8D55-03777D135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8A48-9231-FA4F-B426-850EE8E0C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12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D2FF8-7CBC-0FF5-6F9E-EECE8A467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62E675-1F6F-A4A9-1F88-2F2156511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78BDA0-BE88-02E8-0EB6-58728B327A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5DDC90-29B7-79B1-3BF4-D31CBD5B7B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ED2773-C814-9E9B-2F68-6266015168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7CDA89-C479-E7DB-0F70-27AEBA881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D98F6-C850-CC43-972E-0BD256AA7668}" type="datetimeFigureOut">
              <a:rPr lang="en-US" smtClean="0"/>
              <a:t>1/8/24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D09AFE-7F87-097D-80C2-93DA6F67D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2CB5C0-0A80-3224-CDC3-2771DB2A9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8A48-9231-FA4F-B426-850EE8E0C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428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87E3E-CFB2-F46C-F274-D7BEC6F5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0640A3-80C3-1CD8-9310-D2F3A8226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D98F6-C850-CC43-972E-0BD256AA7668}" type="datetimeFigureOut">
              <a:rPr lang="en-US" smtClean="0"/>
              <a:t>1/8/24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9A675C-AA59-3A6B-C7DE-0E5EA8D48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E0133A-CCD3-E247-2208-DF2F9A1D1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8A48-9231-FA4F-B426-850EE8E0C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14BD84-B28A-C8DC-FFB1-8F6C3F86B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D98F6-C850-CC43-972E-0BD256AA7668}" type="datetimeFigureOut">
              <a:rPr lang="en-US" smtClean="0"/>
              <a:t>1/8/24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2B5550-B999-A1DE-9361-3C463360B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1AD9BB-9E71-3079-7E30-333673F72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8A48-9231-FA4F-B426-850EE8E0C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61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4C333-A6A9-E0E4-397A-A5BB4C70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93A98-D297-ECD5-4359-F912AA77E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D269F9-EDA8-4FA9-D3D0-7F2A780BAF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D77116-18A7-8A5D-2F3C-062B8CE8F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D98F6-C850-CC43-972E-0BD256AA7668}" type="datetimeFigureOut">
              <a:rPr lang="en-US" smtClean="0"/>
              <a:t>1/8/24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9DB0B9-C20C-4F23-5AC7-BD4307F28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21F2B0-B963-308E-3A5D-71565EADB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8A48-9231-FA4F-B426-850EE8E0C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016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00FC4-287C-3415-CEBF-B4EA604D0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DA6915-8BC5-09F8-0EC6-6D48A6AA32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A2375-2AD5-FBC2-A847-54603E4AE4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357BA4-7D6E-E7D4-2A7B-A8DC63E49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D98F6-C850-CC43-972E-0BD256AA7668}" type="datetimeFigureOut">
              <a:rPr lang="en-US" smtClean="0"/>
              <a:t>1/8/24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FC4CEA-4DC7-6109-9D94-89743967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CD0A2-7D10-FBF2-4B9F-E95B48222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8A48-9231-FA4F-B426-850EE8E0C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54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462209-57D4-3E7F-B048-BCF264207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BDF581-B400-DC96-3C60-59E74EB39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F43B2-73E3-BEE0-F879-FB54C6C5C2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FD98F6-C850-CC43-972E-0BD256AA7668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BB767-8B4E-EC2D-D741-5774BFA2E7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9FCF5-6F56-04F4-44AA-EBE8900AD5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98A48-9231-FA4F-B426-850EE8E0C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600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6703854E-4B01-9C67-AEFB-FFA6E4C3A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0"/>
            <a:ext cx="4237463" cy="4237463"/>
          </a:xfrm>
          <a:prstGeom prst="rect">
            <a:avLst/>
          </a:prstGeom>
        </p:spPr>
      </p:pic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BA0895F6-2E41-E2E8-65DA-CCD54E703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268" y="0"/>
            <a:ext cx="4237464" cy="4237464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AEED7315-A683-89FC-DF17-AEFC593E6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4536" y="3791"/>
            <a:ext cx="4233672" cy="42336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59F5A9-57F5-8594-24DB-E1E0F8930123}"/>
              </a:ext>
            </a:extLst>
          </p:cNvPr>
          <p:cNvSpPr txBox="1"/>
          <p:nvPr/>
        </p:nvSpPr>
        <p:spPr>
          <a:xfrm>
            <a:off x="1002883" y="4600548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26.269296214909136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3A557D-309C-BB0A-A953-F9B449F251CF}"/>
              </a:ext>
            </a:extLst>
          </p:cNvPr>
          <p:cNvSpPr txBox="1"/>
          <p:nvPr/>
        </p:nvSpPr>
        <p:spPr>
          <a:xfrm>
            <a:off x="5038659" y="4600548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5.271148418272468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CC3AA-90BA-B146-AAF7-8215B43FC0B4}"/>
              </a:ext>
            </a:extLst>
          </p:cNvPr>
          <p:cNvSpPr txBox="1"/>
          <p:nvPr/>
        </p:nvSpPr>
        <p:spPr>
          <a:xfrm>
            <a:off x="8957415" y="4600548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6.789682616438102</a:t>
            </a:r>
          </a:p>
        </p:txBody>
      </p:sp>
    </p:spTree>
    <p:extLst>
      <p:ext uri="{BB962C8B-B14F-4D97-AF65-F5344CB8AC3E}">
        <p14:creationId xmlns:p14="http://schemas.microsoft.com/office/powerpoint/2010/main" val="3040903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patient&#10;&#10;Description automatically generated with medium confidence">
            <a:extLst>
              <a:ext uri="{FF2B5EF4-FFF2-40B4-BE49-F238E27FC236}">
                <a16:creationId xmlns:a16="http://schemas.microsoft.com/office/drawing/2014/main" id="{376DC055-66C3-FB70-1DBB-0D7C317B8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18492" cy="4218492"/>
          </a:xfrm>
          <a:prstGeom prst="rect">
            <a:avLst/>
          </a:prstGeom>
        </p:spPr>
      </p:pic>
      <p:pic>
        <p:nvPicPr>
          <p:cNvPr id="7" name="Picture 6" descr="A graph of a patient&#10;&#10;Description automatically generated with medium confidence">
            <a:extLst>
              <a:ext uri="{FF2B5EF4-FFF2-40B4-BE49-F238E27FC236}">
                <a16:creationId xmlns:a16="http://schemas.microsoft.com/office/drawing/2014/main" id="{5C97B91C-C99C-CB66-8F08-48F967CB6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754" y="0"/>
            <a:ext cx="4218492" cy="4218492"/>
          </a:xfrm>
          <a:prstGeom prst="rect">
            <a:avLst/>
          </a:prstGeom>
        </p:spPr>
      </p:pic>
      <p:pic>
        <p:nvPicPr>
          <p:cNvPr id="10" name="Picture 9" descr="A graph of a patient&#10;&#10;Description automatically generated with medium confidence">
            <a:extLst>
              <a:ext uri="{FF2B5EF4-FFF2-40B4-BE49-F238E27FC236}">
                <a16:creationId xmlns:a16="http://schemas.microsoft.com/office/drawing/2014/main" id="{C4129B48-2497-08E7-9503-3B93F3B23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3508" y="0"/>
            <a:ext cx="4218492" cy="42184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B74C71-CBD4-EE40-9B4A-77F5E0ACC244}"/>
              </a:ext>
            </a:extLst>
          </p:cNvPr>
          <p:cNvSpPr txBox="1"/>
          <p:nvPr/>
        </p:nvSpPr>
        <p:spPr>
          <a:xfrm>
            <a:off x="993395" y="4699568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26.999611390596034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7B7699-A8F4-D45C-A1F2-6E9DFA08DD1D}"/>
              </a:ext>
            </a:extLst>
          </p:cNvPr>
          <p:cNvSpPr txBox="1"/>
          <p:nvPr/>
        </p:nvSpPr>
        <p:spPr>
          <a:xfrm>
            <a:off x="4980149" y="4699568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24.787202773425086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36939F-2130-93AC-79D4-ABC17069E5D6}"/>
              </a:ext>
            </a:extLst>
          </p:cNvPr>
          <p:cNvSpPr txBox="1"/>
          <p:nvPr/>
        </p:nvSpPr>
        <p:spPr>
          <a:xfrm>
            <a:off x="8966903" y="4699568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22.745494404339127</a:t>
            </a:r>
          </a:p>
        </p:txBody>
      </p:sp>
    </p:spTree>
    <p:extLst>
      <p:ext uri="{BB962C8B-B14F-4D97-AF65-F5344CB8AC3E}">
        <p14:creationId xmlns:p14="http://schemas.microsoft.com/office/powerpoint/2010/main" val="730646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5B3507EF-BE8C-E337-A949-69CB6F0E4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218492" cy="4218492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8497ECAA-050C-2B2E-BDFA-7BDBDF9BF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754" y="0"/>
            <a:ext cx="4218492" cy="4218492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7D24D419-B90F-B806-E0BB-7367EEF65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3509" y="0"/>
            <a:ext cx="4218492" cy="42184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285E43-C71F-C8D1-11E1-E0B69E254DE0}"/>
              </a:ext>
            </a:extLst>
          </p:cNvPr>
          <p:cNvSpPr txBox="1"/>
          <p:nvPr/>
        </p:nvSpPr>
        <p:spPr>
          <a:xfrm>
            <a:off x="1051906" y="4793682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9.626425907608722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C68011-F625-4968-DBDE-B4B9EBCD13F8}"/>
              </a:ext>
            </a:extLst>
          </p:cNvPr>
          <p:cNvSpPr txBox="1"/>
          <p:nvPr/>
        </p:nvSpPr>
        <p:spPr>
          <a:xfrm>
            <a:off x="4980149" y="4793682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16.286714481739455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72763E-36C1-0ED0-37A8-9BD306EF6EAC}"/>
              </a:ext>
            </a:extLst>
          </p:cNvPr>
          <p:cNvSpPr txBox="1"/>
          <p:nvPr/>
        </p:nvSpPr>
        <p:spPr>
          <a:xfrm>
            <a:off x="8908393" y="4793682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15.833324700487724</a:t>
            </a:r>
          </a:p>
        </p:txBody>
      </p:sp>
    </p:spTree>
    <p:extLst>
      <p:ext uri="{BB962C8B-B14F-4D97-AF65-F5344CB8AC3E}">
        <p14:creationId xmlns:p14="http://schemas.microsoft.com/office/powerpoint/2010/main" val="734172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patient&#10;&#10;Description automatically generated with medium confidence">
            <a:extLst>
              <a:ext uri="{FF2B5EF4-FFF2-40B4-BE49-F238E27FC236}">
                <a16:creationId xmlns:a16="http://schemas.microsoft.com/office/drawing/2014/main" id="{512B724A-7408-68BE-BF38-A23C4862D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18492" cy="4218492"/>
          </a:xfrm>
          <a:prstGeom prst="rect">
            <a:avLst/>
          </a:prstGeom>
        </p:spPr>
      </p:pic>
      <p:pic>
        <p:nvPicPr>
          <p:cNvPr id="7" name="Picture 6" descr="A graph of a patient&#10;&#10;Description automatically generated with medium confidence">
            <a:extLst>
              <a:ext uri="{FF2B5EF4-FFF2-40B4-BE49-F238E27FC236}">
                <a16:creationId xmlns:a16="http://schemas.microsoft.com/office/drawing/2014/main" id="{698FF509-AC62-DC29-A784-2915FFBD4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755" y="0"/>
            <a:ext cx="4218492" cy="4218492"/>
          </a:xfrm>
          <a:prstGeom prst="rect">
            <a:avLst/>
          </a:prstGeom>
        </p:spPr>
      </p:pic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3F4D7721-4046-41C1-9365-BA18CF435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3508" y="0"/>
            <a:ext cx="4218492" cy="42184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F4F30F-A194-067A-4388-5E2266BDF77C}"/>
              </a:ext>
            </a:extLst>
          </p:cNvPr>
          <p:cNvSpPr txBox="1"/>
          <p:nvPr/>
        </p:nvSpPr>
        <p:spPr>
          <a:xfrm>
            <a:off x="993395" y="4844534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1.4316280718600387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AAA732-2252-9432-82C3-FE210093C035}"/>
              </a:ext>
            </a:extLst>
          </p:cNvPr>
          <p:cNvSpPr txBox="1"/>
          <p:nvPr/>
        </p:nvSpPr>
        <p:spPr>
          <a:xfrm>
            <a:off x="4980149" y="4844534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1.3815563912066424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B30373-EE8A-F143-C062-F5AFA6D0BAEB}"/>
              </a:ext>
            </a:extLst>
          </p:cNvPr>
          <p:cNvSpPr txBox="1"/>
          <p:nvPr/>
        </p:nvSpPr>
        <p:spPr>
          <a:xfrm>
            <a:off x="8966904" y="4844534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0.8647827672342174</a:t>
            </a:r>
          </a:p>
        </p:txBody>
      </p:sp>
    </p:spTree>
    <p:extLst>
      <p:ext uri="{BB962C8B-B14F-4D97-AF65-F5344CB8AC3E}">
        <p14:creationId xmlns:p14="http://schemas.microsoft.com/office/powerpoint/2010/main" val="495570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patient&#10;&#10;Description automatically generated with medium confidence">
            <a:extLst>
              <a:ext uri="{FF2B5EF4-FFF2-40B4-BE49-F238E27FC236}">
                <a16:creationId xmlns:a16="http://schemas.microsoft.com/office/drawing/2014/main" id="{33275457-1F30-C33E-9D46-B5CEF0F9B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218492" cy="4218492"/>
          </a:xfrm>
          <a:prstGeom prst="rect">
            <a:avLst/>
          </a:prstGeom>
        </p:spPr>
      </p:pic>
      <p:pic>
        <p:nvPicPr>
          <p:cNvPr id="6" name="Picture 5" descr="A graph of a patient&#10;&#10;Description automatically generated with medium confidence">
            <a:extLst>
              <a:ext uri="{FF2B5EF4-FFF2-40B4-BE49-F238E27FC236}">
                <a16:creationId xmlns:a16="http://schemas.microsoft.com/office/drawing/2014/main" id="{43EE1DD9-8030-7C74-467B-C3C375FC4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754" y="0"/>
            <a:ext cx="4218492" cy="4218492"/>
          </a:xfrm>
          <a:prstGeom prst="rect">
            <a:avLst/>
          </a:prstGeom>
        </p:spPr>
      </p:pic>
      <p:pic>
        <p:nvPicPr>
          <p:cNvPr id="9" name="Picture 8" descr="A graph of a patient&#10;&#10;Description automatically generated with medium confidence">
            <a:extLst>
              <a:ext uri="{FF2B5EF4-FFF2-40B4-BE49-F238E27FC236}">
                <a16:creationId xmlns:a16="http://schemas.microsoft.com/office/drawing/2014/main" id="{6CDD5149-DE3C-6D3B-0382-B5D2F6048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3509" y="0"/>
            <a:ext cx="4218492" cy="42184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C11AF1-38EE-436E-2AE4-DDCB4CACE413}"/>
              </a:ext>
            </a:extLst>
          </p:cNvPr>
          <p:cNvSpPr txBox="1"/>
          <p:nvPr/>
        </p:nvSpPr>
        <p:spPr>
          <a:xfrm>
            <a:off x="1051906" y="4822231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2.142321578212289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449A88-6E57-CC80-25C4-EE382D87E665}"/>
              </a:ext>
            </a:extLst>
          </p:cNvPr>
          <p:cNvSpPr txBox="1"/>
          <p:nvPr/>
        </p:nvSpPr>
        <p:spPr>
          <a:xfrm>
            <a:off x="5038659" y="4827135"/>
            <a:ext cx="2114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3.558779344924524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EDDFE9-594D-7628-3161-C501C9CC4F87}"/>
              </a:ext>
            </a:extLst>
          </p:cNvPr>
          <p:cNvSpPr txBox="1"/>
          <p:nvPr/>
        </p:nvSpPr>
        <p:spPr>
          <a:xfrm>
            <a:off x="8908393" y="4822231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1.9286573850317146</a:t>
            </a:r>
          </a:p>
        </p:txBody>
      </p:sp>
    </p:spTree>
    <p:extLst>
      <p:ext uri="{BB962C8B-B14F-4D97-AF65-F5344CB8AC3E}">
        <p14:creationId xmlns:p14="http://schemas.microsoft.com/office/powerpoint/2010/main" val="2604987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patient&#10;&#10;Description automatically generated with medium confidence">
            <a:extLst>
              <a:ext uri="{FF2B5EF4-FFF2-40B4-BE49-F238E27FC236}">
                <a16:creationId xmlns:a16="http://schemas.microsoft.com/office/drawing/2014/main" id="{2AEF1547-591E-7793-0206-5FCCBEED0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4218492" cy="4218492"/>
          </a:xfrm>
          <a:prstGeom prst="rect">
            <a:avLst/>
          </a:prstGeom>
        </p:spPr>
      </p:pic>
      <p:pic>
        <p:nvPicPr>
          <p:cNvPr id="7" name="Picture 6" descr="A graph of a patient&#10;&#10;Description automatically generated with medium confidence">
            <a:extLst>
              <a:ext uri="{FF2B5EF4-FFF2-40B4-BE49-F238E27FC236}">
                <a16:creationId xmlns:a16="http://schemas.microsoft.com/office/drawing/2014/main" id="{E03A00F5-7163-3060-7724-184852DC4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754" y="0"/>
            <a:ext cx="4218492" cy="4218492"/>
          </a:xfrm>
          <a:prstGeom prst="rect">
            <a:avLst/>
          </a:prstGeom>
        </p:spPr>
      </p:pic>
      <p:pic>
        <p:nvPicPr>
          <p:cNvPr id="10" name="Picture 9" descr="A graph of a patient&#10;&#10;Description automatically generated with medium confidence">
            <a:extLst>
              <a:ext uri="{FF2B5EF4-FFF2-40B4-BE49-F238E27FC236}">
                <a16:creationId xmlns:a16="http://schemas.microsoft.com/office/drawing/2014/main" id="{C608A021-C3CF-52F9-AD95-5EF430C08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3508" y="0"/>
            <a:ext cx="4218492" cy="42184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2DD0F2-8B2C-736A-1FF6-AFC48326303F}"/>
              </a:ext>
            </a:extLst>
          </p:cNvPr>
          <p:cNvSpPr txBox="1"/>
          <p:nvPr/>
        </p:nvSpPr>
        <p:spPr>
          <a:xfrm>
            <a:off x="993394" y="4771380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0.8818495379327367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7972EB-8C48-C1EC-514C-D38CD05E0B23}"/>
              </a:ext>
            </a:extLst>
          </p:cNvPr>
          <p:cNvSpPr txBox="1"/>
          <p:nvPr/>
        </p:nvSpPr>
        <p:spPr>
          <a:xfrm>
            <a:off x="5097168" y="4771380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1.57135709184995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D0F543-3AA4-26CC-0152-1DF9907977B5}"/>
              </a:ext>
            </a:extLst>
          </p:cNvPr>
          <p:cNvSpPr txBox="1"/>
          <p:nvPr/>
        </p:nvSpPr>
        <p:spPr>
          <a:xfrm>
            <a:off x="8966903" y="4771380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1.5815111565728275</a:t>
            </a:r>
          </a:p>
        </p:txBody>
      </p:sp>
    </p:spTree>
    <p:extLst>
      <p:ext uri="{BB962C8B-B14F-4D97-AF65-F5344CB8AC3E}">
        <p14:creationId xmlns:p14="http://schemas.microsoft.com/office/powerpoint/2010/main" val="72355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patient&#10;&#10;Description automatically generated with medium confidence">
            <a:extLst>
              <a:ext uri="{FF2B5EF4-FFF2-40B4-BE49-F238E27FC236}">
                <a16:creationId xmlns:a16="http://schemas.microsoft.com/office/drawing/2014/main" id="{19B42FFE-B8F7-FE48-3140-77CE590D0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18492" cy="4218492"/>
          </a:xfrm>
          <a:prstGeom prst="rect">
            <a:avLst/>
          </a:prstGeom>
        </p:spPr>
      </p:pic>
      <p:pic>
        <p:nvPicPr>
          <p:cNvPr id="6" name="Picture 5" descr="A graph of a patient&#10;&#10;Description automatically generated with medium confidence">
            <a:extLst>
              <a:ext uri="{FF2B5EF4-FFF2-40B4-BE49-F238E27FC236}">
                <a16:creationId xmlns:a16="http://schemas.microsoft.com/office/drawing/2014/main" id="{6CC78DA4-2CA4-CA1C-3EF0-11F488DCA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754" y="0"/>
            <a:ext cx="4218492" cy="4218492"/>
          </a:xfrm>
          <a:prstGeom prst="rect">
            <a:avLst/>
          </a:prstGeom>
        </p:spPr>
      </p:pic>
      <p:pic>
        <p:nvPicPr>
          <p:cNvPr id="9" name="Picture 8" descr="A graph of a patient&#10;&#10;Description automatically generated with medium confidence">
            <a:extLst>
              <a:ext uri="{FF2B5EF4-FFF2-40B4-BE49-F238E27FC236}">
                <a16:creationId xmlns:a16="http://schemas.microsoft.com/office/drawing/2014/main" id="{F4991612-BEE0-86FD-ED3F-2C26D6C23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3508" y="0"/>
            <a:ext cx="4218492" cy="42184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6F448E-92E0-9BB3-8F41-9738A54B38CE}"/>
              </a:ext>
            </a:extLst>
          </p:cNvPr>
          <p:cNvSpPr txBox="1"/>
          <p:nvPr/>
        </p:nvSpPr>
        <p:spPr>
          <a:xfrm>
            <a:off x="1051905" y="4844534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1.240213799762701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CD91F0-02A5-DB3A-D311-45F7D315EECA}"/>
              </a:ext>
            </a:extLst>
          </p:cNvPr>
          <p:cNvSpPr txBox="1"/>
          <p:nvPr/>
        </p:nvSpPr>
        <p:spPr>
          <a:xfrm>
            <a:off x="4980149" y="4844534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1.8361064855294529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726F0B-2C6C-6D6F-2958-BF8637245BFB}"/>
              </a:ext>
            </a:extLst>
          </p:cNvPr>
          <p:cNvSpPr txBox="1"/>
          <p:nvPr/>
        </p:nvSpPr>
        <p:spPr>
          <a:xfrm>
            <a:off x="8908394" y="4844534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1.8561511957487908</a:t>
            </a:r>
          </a:p>
        </p:txBody>
      </p:sp>
    </p:spTree>
    <p:extLst>
      <p:ext uri="{BB962C8B-B14F-4D97-AF65-F5344CB8AC3E}">
        <p14:creationId xmlns:p14="http://schemas.microsoft.com/office/powerpoint/2010/main" val="69915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patient&#10;&#10;Description automatically generated with medium confidence">
            <a:extLst>
              <a:ext uri="{FF2B5EF4-FFF2-40B4-BE49-F238E27FC236}">
                <a16:creationId xmlns:a16="http://schemas.microsoft.com/office/drawing/2014/main" id="{6D70B634-39F4-61C3-7CA1-7AB503061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18492" cy="4218492"/>
          </a:xfrm>
          <a:prstGeom prst="rect">
            <a:avLst/>
          </a:prstGeom>
        </p:spPr>
      </p:pic>
      <p:pic>
        <p:nvPicPr>
          <p:cNvPr id="7" name="Picture 6" descr="A graph of a patient&#10;&#10;Description automatically generated with medium confidence">
            <a:extLst>
              <a:ext uri="{FF2B5EF4-FFF2-40B4-BE49-F238E27FC236}">
                <a16:creationId xmlns:a16="http://schemas.microsoft.com/office/drawing/2014/main" id="{4662C427-9FAC-A13A-98A2-A79B992AF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754" y="0"/>
            <a:ext cx="4218492" cy="4218492"/>
          </a:xfrm>
          <a:prstGeom prst="rect">
            <a:avLst/>
          </a:prstGeom>
        </p:spPr>
      </p:pic>
      <p:pic>
        <p:nvPicPr>
          <p:cNvPr id="10" name="Picture 9" descr="A graph of a patient&#10;&#10;Description automatically generated with medium confidence">
            <a:extLst>
              <a:ext uri="{FF2B5EF4-FFF2-40B4-BE49-F238E27FC236}">
                <a16:creationId xmlns:a16="http://schemas.microsoft.com/office/drawing/2014/main" id="{50022C89-1FF3-34AF-3C6B-D53CB8832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3508" y="0"/>
            <a:ext cx="4218492" cy="42184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CD31C0-B1D9-A343-12FA-B5CBF1F8AAA8}"/>
              </a:ext>
            </a:extLst>
          </p:cNvPr>
          <p:cNvSpPr txBox="1"/>
          <p:nvPr/>
        </p:nvSpPr>
        <p:spPr>
          <a:xfrm>
            <a:off x="993395" y="4782531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1.3981734691814947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EA8431-272A-040E-39B6-169D7CA4ECA2}"/>
              </a:ext>
            </a:extLst>
          </p:cNvPr>
          <p:cNvSpPr txBox="1"/>
          <p:nvPr/>
        </p:nvSpPr>
        <p:spPr>
          <a:xfrm>
            <a:off x="4980149" y="4782531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1.6563365345055383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F075C6-13C2-84BD-00D3-315E091F7A09}"/>
              </a:ext>
            </a:extLst>
          </p:cNvPr>
          <p:cNvSpPr txBox="1"/>
          <p:nvPr/>
        </p:nvSpPr>
        <p:spPr>
          <a:xfrm>
            <a:off x="8966904" y="4782531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1.7461990741846203</a:t>
            </a:r>
          </a:p>
        </p:txBody>
      </p:sp>
    </p:spTree>
    <p:extLst>
      <p:ext uri="{BB962C8B-B14F-4D97-AF65-F5344CB8AC3E}">
        <p14:creationId xmlns:p14="http://schemas.microsoft.com/office/powerpoint/2010/main" val="3418963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patient&#10;&#10;Description automatically generated with medium confidence">
            <a:extLst>
              <a:ext uri="{FF2B5EF4-FFF2-40B4-BE49-F238E27FC236}">
                <a16:creationId xmlns:a16="http://schemas.microsoft.com/office/drawing/2014/main" id="{F564F6D0-25A8-C81E-1143-209C60DC4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18492" cy="4218492"/>
          </a:xfrm>
          <a:prstGeom prst="rect">
            <a:avLst/>
          </a:prstGeom>
        </p:spPr>
      </p:pic>
      <p:pic>
        <p:nvPicPr>
          <p:cNvPr id="6" name="Picture 5" descr="A graph of a patient&#10;&#10;Description automatically generated with medium confidence">
            <a:extLst>
              <a:ext uri="{FF2B5EF4-FFF2-40B4-BE49-F238E27FC236}">
                <a16:creationId xmlns:a16="http://schemas.microsoft.com/office/drawing/2014/main" id="{A32DFCFC-54A6-427B-C5FF-3CB9BA2B9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754" y="0"/>
            <a:ext cx="4218492" cy="4218492"/>
          </a:xfrm>
          <a:prstGeom prst="rect">
            <a:avLst/>
          </a:prstGeom>
        </p:spPr>
      </p:pic>
      <p:pic>
        <p:nvPicPr>
          <p:cNvPr id="9" name="Picture 8" descr="A graph of a patient&#10;&#10;Description automatically generated with medium confidence">
            <a:extLst>
              <a:ext uri="{FF2B5EF4-FFF2-40B4-BE49-F238E27FC236}">
                <a16:creationId xmlns:a16="http://schemas.microsoft.com/office/drawing/2014/main" id="{44C75905-926E-3040-4913-23D0329A6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3510" y="0"/>
            <a:ext cx="4218492" cy="42184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D6D561-2FB6-027A-8298-FC7ECE585BE0}"/>
              </a:ext>
            </a:extLst>
          </p:cNvPr>
          <p:cNvSpPr txBox="1"/>
          <p:nvPr/>
        </p:nvSpPr>
        <p:spPr>
          <a:xfrm>
            <a:off x="1051905" y="4889139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4.550549588424688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D1C2E4-F1E7-0938-0901-CCD5DE501490}"/>
              </a:ext>
            </a:extLst>
          </p:cNvPr>
          <p:cNvSpPr txBox="1"/>
          <p:nvPr/>
        </p:nvSpPr>
        <p:spPr>
          <a:xfrm>
            <a:off x="4980149" y="4889139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1.7916805172419836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E5E52F-3010-F12D-07F5-19C92F013780}"/>
              </a:ext>
            </a:extLst>
          </p:cNvPr>
          <p:cNvSpPr txBox="1"/>
          <p:nvPr/>
        </p:nvSpPr>
        <p:spPr>
          <a:xfrm>
            <a:off x="9025415" y="4889139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1.805497324589158</a:t>
            </a:r>
          </a:p>
        </p:txBody>
      </p:sp>
    </p:spTree>
    <p:extLst>
      <p:ext uri="{BB962C8B-B14F-4D97-AF65-F5344CB8AC3E}">
        <p14:creationId xmlns:p14="http://schemas.microsoft.com/office/powerpoint/2010/main" val="2136344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patient&#10;&#10;Description automatically generated with medium confidence">
            <a:extLst>
              <a:ext uri="{FF2B5EF4-FFF2-40B4-BE49-F238E27FC236}">
                <a16:creationId xmlns:a16="http://schemas.microsoft.com/office/drawing/2014/main" id="{34AA7A1D-CCE0-696B-918E-F9BC4CD94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18492" cy="4218492"/>
          </a:xfrm>
          <a:prstGeom prst="rect">
            <a:avLst/>
          </a:prstGeom>
        </p:spPr>
      </p:pic>
      <p:pic>
        <p:nvPicPr>
          <p:cNvPr id="7" name="Picture 6" descr="A graph of a patient&#10;&#10;Description automatically generated with medium confidence">
            <a:extLst>
              <a:ext uri="{FF2B5EF4-FFF2-40B4-BE49-F238E27FC236}">
                <a16:creationId xmlns:a16="http://schemas.microsoft.com/office/drawing/2014/main" id="{31F26371-0C90-2612-CCB4-43590BC8D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755" y="0"/>
            <a:ext cx="4218492" cy="4218492"/>
          </a:xfrm>
          <a:prstGeom prst="rect">
            <a:avLst/>
          </a:prstGeom>
        </p:spPr>
      </p:pic>
      <p:pic>
        <p:nvPicPr>
          <p:cNvPr id="10" name="Picture 9" descr="A graph of a patient&#10;&#10;Description automatically generated with medium confidence">
            <a:extLst>
              <a:ext uri="{FF2B5EF4-FFF2-40B4-BE49-F238E27FC236}">
                <a16:creationId xmlns:a16="http://schemas.microsoft.com/office/drawing/2014/main" id="{87DC9ACB-673A-23B1-B453-E06E30B75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3508" y="0"/>
            <a:ext cx="4218492" cy="42184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90AB45-889C-CE47-05F7-80100E95DA19}"/>
              </a:ext>
            </a:extLst>
          </p:cNvPr>
          <p:cNvSpPr txBox="1"/>
          <p:nvPr/>
        </p:nvSpPr>
        <p:spPr>
          <a:xfrm>
            <a:off x="993395" y="4806176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0.9657536974664769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B9CD61-74FA-A033-C048-D7A8764F1D99}"/>
              </a:ext>
            </a:extLst>
          </p:cNvPr>
          <p:cNvSpPr txBox="1"/>
          <p:nvPr/>
        </p:nvSpPr>
        <p:spPr>
          <a:xfrm>
            <a:off x="4980149" y="4806176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1.3312696779208624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6D4EDE-6491-0500-38D5-7A0C4BA66D79}"/>
              </a:ext>
            </a:extLst>
          </p:cNvPr>
          <p:cNvSpPr txBox="1"/>
          <p:nvPr/>
        </p:nvSpPr>
        <p:spPr>
          <a:xfrm>
            <a:off x="9025413" y="4806176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1.333210087866042</a:t>
            </a:r>
          </a:p>
        </p:txBody>
      </p:sp>
    </p:spTree>
    <p:extLst>
      <p:ext uri="{BB962C8B-B14F-4D97-AF65-F5344CB8AC3E}">
        <p14:creationId xmlns:p14="http://schemas.microsoft.com/office/powerpoint/2010/main" val="1071067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ormal distribution&#10;&#10;Description automatically generated with medium confidence">
            <a:extLst>
              <a:ext uri="{FF2B5EF4-FFF2-40B4-BE49-F238E27FC236}">
                <a16:creationId xmlns:a16="http://schemas.microsoft.com/office/drawing/2014/main" id="{F3D8D63C-1C90-DD4B-4369-56AC79DFA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18492" cy="4218492"/>
          </a:xfrm>
          <a:prstGeom prst="rect">
            <a:avLst/>
          </a:prstGeom>
        </p:spPr>
      </p:pic>
      <p:pic>
        <p:nvPicPr>
          <p:cNvPr id="6" name="Picture 5" descr="A graph of a patient&#10;&#10;Description automatically generated with medium confidence">
            <a:extLst>
              <a:ext uri="{FF2B5EF4-FFF2-40B4-BE49-F238E27FC236}">
                <a16:creationId xmlns:a16="http://schemas.microsoft.com/office/drawing/2014/main" id="{F1B1398E-07AF-DD43-D6D0-85A35AA84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754" y="0"/>
            <a:ext cx="4218492" cy="4218492"/>
          </a:xfrm>
          <a:prstGeom prst="rect">
            <a:avLst/>
          </a:prstGeom>
        </p:spPr>
      </p:pic>
      <p:pic>
        <p:nvPicPr>
          <p:cNvPr id="9" name="Picture 8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5D75404F-32E0-93D5-139F-344A8A6CB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3508" y="0"/>
            <a:ext cx="4218492" cy="42184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E69D24-7B18-929C-73BB-083B842B5DE2}"/>
              </a:ext>
            </a:extLst>
          </p:cNvPr>
          <p:cNvSpPr txBox="1"/>
          <p:nvPr/>
        </p:nvSpPr>
        <p:spPr>
          <a:xfrm>
            <a:off x="993395" y="4917688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3.3006574371913655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C596F3-1163-3ECF-3BA2-CF857D682DD9}"/>
              </a:ext>
            </a:extLst>
          </p:cNvPr>
          <p:cNvSpPr txBox="1"/>
          <p:nvPr/>
        </p:nvSpPr>
        <p:spPr>
          <a:xfrm>
            <a:off x="4980149" y="4917688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2.9549930988817183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6A7B68-FD37-D012-07D6-C6850473BA1D}"/>
              </a:ext>
            </a:extLst>
          </p:cNvPr>
          <p:cNvSpPr txBox="1"/>
          <p:nvPr/>
        </p:nvSpPr>
        <p:spPr>
          <a:xfrm>
            <a:off x="8966904" y="4917688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2.7952580020780764</a:t>
            </a:r>
          </a:p>
        </p:txBody>
      </p:sp>
    </p:spTree>
    <p:extLst>
      <p:ext uri="{BB962C8B-B14F-4D97-AF65-F5344CB8AC3E}">
        <p14:creationId xmlns:p14="http://schemas.microsoft.com/office/powerpoint/2010/main" val="765213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38E92220-B888-7ECA-AA3B-339CE56F4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794"/>
            <a:ext cx="4233671" cy="4233671"/>
          </a:xfrm>
          <a:prstGeom prst="rect">
            <a:avLst/>
          </a:prstGeom>
        </p:spPr>
      </p:pic>
      <p:pic>
        <p:nvPicPr>
          <p:cNvPr id="15" name="Picture 14" descr="A screenshot of a graph&#10;&#10;Description automatically generated">
            <a:extLst>
              <a:ext uri="{FF2B5EF4-FFF2-40B4-BE49-F238E27FC236}">
                <a16:creationId xmlns:a16="http://schemas.microsoft.com/office/drawing/2014/main" id="{3ACDF5B5-D2C8-6655-7039-5EBD25F39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061" y="0"/>
            <a:ext cx="4229877" cy="4229877"/>
          </a:xfrm>
          <a:prstGeom prst="rect">
            <a:avLst/>
          </a:prstGeom>
        </p:spPr>
      </p:pic>
      <p:pic>
        <p:nvPicPr>
          <p:cNvPr id="17" name="Picture 16" descr="A screenshot of a graph&#10;&#10;Description automatically generated">
            <a:extLst>
              <a:ext uri="{FF2B5EF4-FFF2-40B4-BE49-F238E27FC236}">
                <a16:creationId xmlns:a16="http://schemas.microsoft.com/office/drawing/2014/main" id="{B8BE2167-A510-7C94-D921-1813D3628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8328" y="0"/>
            <a:ext cx="4233672" cy="42336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68872FA-C612-CA5B-0664-523A87BF96A3}"/>
              </a:ext>
            </a:extLst>
          </p:cNvPr>
          <p:cNvSpPr txBox="1"/>
          <p:nvPr/>
        </p:nvSpPr>
        <p:spPr>
          <a:xfrm>
            <a:off x="1118003" y="4667456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9.52625466481116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35D0F3-B483-4191-D14E-F8F5F25B7B4E}"/>
              </a:ext>
            </a:extLst>
          </p:cNvPr>
          <p:cNvSpPr txBox="1"/>
          <p:nvPr/>
        </p:nvSpPr>
        <p:spPr>
          <a:xfrm>
            <a:off x="4860619" y="4667456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3.818606903482386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6D3B35-17A4-A71F-28B6-D4268E2BB643}"/>
              </a:ext>
            </a:extLst>
          </p:cNvPr>
          <p:cNvSpPr txBox="1"/>
          <p:nvPr/>
        </p:nvSpPr>
        <p:spPr>
          <a:xfrm>
            <a:off x="8720253" y="4667456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1.7655671462826348</a:t>
            </a:r>
          </a:p>
        </p:txBody>
      </p:sp>
    </p:spTree>
    <p:extLst>
      <p:ext uri="{BB962C8B-B14F-4D97-AF65-F5344CB8AC3E}">
        <p14:creationId xmlns:p14="http://schemas.microsoft.com/office/powerpoint/2010/main" val="883544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7478C55A-A189-EE0B-B637-40A272001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218492" cy="4218492"/>
          </a:xfrm>
          <a:prstGeom prst="rect">
            <a:avLst/>
          </a:prstGeom>
        </p:spPr>
      </p:pic>
      <p:pic>
        <p:nvPicPr>
          <p:cNvPr id="7" name="Picture 6" descr="A graph of a patient with a number of points&#10;&#10;Description automatically generated with medium confidence">
            <a:extLst>
              <a:ext uri="{FF2B5EF4-FFF2-40B4-BE49-F238E27FC236}">
                <a16:creationId xmlns:a16="http://schemas.microsoft.com/office/drawing/2014/main" id="{BA2FF06E-F6EE-0F41-D168-E393CAB73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755" y="0"/>
            <a:ext cx="4218492" cy="4218492"/>
          </a:xfrm>
          <a:prstGeom prst="rect">
            <a:avLst/>
          </a:prstGeom>
        </p:spPr>
      </p:pic>
      <p:pic>
        <p:nvPicPr>
          <p:cNvPr id="10" name="Picture 9" descr="A graph of a patient's function&#10;&#10;Description automatically generated with medium confidence">
            <a:extLst>
              <a:ext uri="{FF2B5EF4-FFF2-40B4-BE49-F238E27FC236}">
                <a16:creationId xmlns:a16="http://schemas.microsoft.com/office/drawing/2014/main" id="{E33F5D00-92B6-19D9-8DC0-67CD4C142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3507" y="0"/>
            <a:ext cx="4218492" cy="42184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6AAAF1-0C1C-2E28-8495-B63E53D1F7A3}"/>
              </a:ext>
            </a:extLst>
          </p:cNvPr>
          <p:cNvSpPr txBox="1"/>
          <p:nvPr/>
        </p:nvSpPr>
        <p:spPr>
          <a:xfrm>
            <a:off x="934887" y="4844534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0.23145022352472633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B8101B-E2F9-5C25-E5C6-D62298BFE963}"/>
              </a:ext>
            </a:extLst>
          </p:cNvPr>
          <p:cNvSpPr txBox="1"/>
          <p:nvPr/>
        </p:nvSpPr>
        <p:spPr>
          <a:xfrm>
            <a:off x="4980149" y="4844534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0.5021417161972977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96F18D-9A1D-C9B0-32F7-19A8991137FE}"/>
              </a:ext>
            </a:extLst>
          </p:cNvPr>
          <p:cNvSpPr txBox="1"/>
          <p:nvPr/>
        </p:nvSpPr>
        <p:spPr>
          <a:xfrm>
            <a:off x="8966902" y="4844534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0.8949960185330376</a:t>
            </a:r>
          </a:p>
        </p:txBody>
      </p:sp>
    </p:spTree>
    <p:extLst>
      <p:ext uri="{BB962C8B-B14F-4D97-AF65-F5344CB8AC3E}">
        <p14:creationId xmlns:p14="http://schemas.microsoft.com/office/powerpoint/2010/main" val="3573795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patient&#10;&#10;Description automatically generated with medium confidence">
            <a:extLst>
              <a:ext uri="{FF2B5EF4-FFF2-40B4-BE49-F238E27FC236}">
                <a16:creationId xmlns:a16="http://schemas.microsoft.com/office/drawing/2014/main" id="{B3CA2481-B7D3-AF5F-0969-ED19DC54C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18492" cy="4218492"/>
          </a:xfrm>
          <a:prstGeom prst="rect">
            <a:avLst/>
          </a:prstGeom>
        </p:spPr>
      </p:pic>
      <p:pic>
        <p:nvPicPr>
          <p:cNvPr id="6" name="Picture 5" descr="A graph of a patient&#10;&#10;Description automatically generated with medium confidence">
            <a:extLst>
              <a:ext uri="{FF2B5EF4-FFF2-40B4-BE49-F238E27FC236}">
                <a16:creationId xmlns:a16="http://schemas.microsoft.com/office/drawing/2014/main" id="{7305BF5D-8E83-F1EA-7D5A-A1B43D402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754" y="0"/>
            <a:ext cx="4218492" cy="4218492"/>
          </a:xfrm>
          <a:prstGeom prst="rect">
            <a:avLst/>
          </a:prstGeom>
        </p:spPr>
      </p:pic>
      <p:pic>
        <p:nvPicPr>
          <p:cNvPr id="9" name="Picture 8" descr="A graph of a patient with blue dots&#10;&#10;Description automatically generated with medium confidence">
            <a:extLst>
              <a:ext uri="{FF2B5EF4-FFF2-40B4-BE49-F238E27FC236}">
                <a16:creationId xmlns:a16="http://schemas.microsoft.com/office/drawing/2014/main" id="{0D139F97-09A3-DD31-F5B2-7872B7BAF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3510" y="0"/>
            <a:ext cx="4218492" cy="42184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84755E-6416-E7E0-2992-EB20D46E91C9}"/>
              </a:ext>
            </a:extLst>
          </p:cNvPr>
          <p:cNvSpPr txBox="1"/>
          <p:nvPr/>
        </p:nvSpPr>
        <p:spPr>
          <a:xfrm>
            <a:off x="983567" y="4894044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1.4070343811486952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884CE4-4955-8672-15C1-F5219C6B47A8}"/>
              </a:ext>
            </a:extLst>
          </p:cNvPr>
          <p:cNvSpPr txBox="1"/>
          <p:nvPr/>
        </p:nvSpPr>
        <p:spPr>
          <a:xfrm>
            <a:off x="5038659" y="4894044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1.833766103106028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44F5CE-60CB-B0D4-A8CE-6B7C5788EBB7}"/>
              </a:ext>
            </a:extLst>
          </p:cNvPr>
          <p:cNvSpPr txBox="1"/>
          <p:nvPr/>
        </p:nvSpPr>
        <p:spPr>
          <a:xfrm>
            <a:off x="8976732" y="4894044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1.3302711491408596</a:t>
            </a:r>
          </a:p>
        </p:txBody>
      </p:sp>
    </p:spTree>
    <p:extLst>
      <p:ext uri="{BB962C8B-B14F-4D97-AF65-F5344CB8AC3E}">
        <p14:creationId xmlns:p14="http://schemas.microsoft.com/office/powerpoint/2010/main" val="132925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patient&#10;&#10;Description automatically generated with medium confidence">
            <a:extLst>
              <a:ext uri="{FF2B5EF4-FFF2-40B4-BE49-F238E27FC236}">
                <a16:creationId xmlns:a16="http://schemas.microsoft.com/office/drawing/2014/main" id="{B54D2CD0-1233-ACB5-5CC5-CB3FAC35C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0"/>
            <a:ext cx="4218492" cy="4218492"/>
          </a:xfrm>
          <a:prstGeom prst="rect">
            <a:avLst/>
          </a:prstGeom>
        </p:spPr>
      </p:pic>
      <p:pic>
        <p:nvPicPr>
          <p:cNvPr id="7" name="Picture 6" descr="A graph of a normal distribution&#10;&#10;Description automatically generated with medium confidence">
            <a:extLst>
              <a:ext uri="{FF2B5EF4-FFF2-40B4-BE49-F238E27FC236}">
                <a16:creationId xmlns:a16="http://schemas.microsoft.com/office/drawing/2014/main" id="{F8ADB818-835D-BA51-24E4-9CED8DB92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754" y="0"/>
            <a:ext cx="4218492" cy="4218492"/>
          </a:xfrm>
          <a:prstGeom prst="rect">
            <a:avLst/>
          </a:prstGeom>
        </p:spPr>
      </p:pic>
      <p:pic>
        <p:nvPicPr>
          <p:cNvPr id="10" name="Picture 9" descr="A graph of a normal distribution&#10;&#10;Description automatically generated with medium confidence">
            <a:extLst>
              <a:ext uri="{FF2B5EF4-FFF2-40B4-BE49-F238E27FC236}">
                <a16:creationId xmlns:a16="http://schemas.microsoft.com/office/drawing/2014/main" id="{22B5599F-399D-8FB5-CC50-21308BAE4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3512" y="0"/>
            <a:ext cx="4218492" cy="42184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495879-B915-D20D-D2BF-A6B8D084B70A}"/>
              </a:ext>
            </a:extLst>
          </p:cNvPr>
          <p:cNvSpPr txBox="1"/>
          <p:nvPr/>
        </p:nvSpPr>
        <p:spPr>
          <a:xfrm>
            <a:off x="993393" y="4744173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3.3992673871402403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DF05E5-AA57-550F-2171-124EB89262E9}"/>
              </a:ext>
            </a:extLst>
          </p:cNvPr>
          <p:cNvSpPr txBox="1"/>
          <p:nvPr/>
        </p:nvSpPr>
        <p:spPr>
          <a:xfrm>
            <a:off x="4980149" y="4744173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2.4862145125249873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7D64C9-5D00-9CEC-F16F-253864E2A9C7}"/>
              </a:ext>
            </a:extLst>
          </p:cNvPr>
          <p:cNvSpPr txBox="1"/>
          <p:nvPr/>
        </p:nvSpPr>
        <p:spPr>
          <a:xfrm>
            <a:off x="8966905" y="4744173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2.132575871847766</a:t>
            </a:r>
          </a:p>
        </p:txBody>
      </p:sp>
    </p:spTree>
    <p:extLst>
      <p:ext uri="{BB962C8B-B14F-4D97-AF65-F5344CB8AC3E}">
        <p14:creationId xmlns:p14="http://schemas.microsoft.com/office/powerpoint/2010/main" val="1765747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patient&#10;&#10;Description automatically generated with medium confidence">
            <a:extLst>
              <a:ext uri="{FF2B5EF4-FFF2-40B4-BE49-F238E27FC236}">
                <a16:creationId xmlns:a16="http://schemas.microsoft.com/office/drawing/2014/main" id="{4068DAD5-BF90-6589-5A83-288D4BDB5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18492" cy="4218492"/>
          </a:xfrm>
          <a:prstGeom prst="rect">
            <a:avLst/>
          </a:prstGeom>
        </p:spPr>
      </p:pic>
      <p:pic>
        <p:nvPicPr>
          <p:cNvPr id="6" name="Picture 5" descr="A graph of a patient&#10;&#10;Description automatically generated with medium confidence">
            <a:extLst>
              <a:ext uri="{FF2B5EF4-FFF2-40B4-BE49-F238E27FC236}">
                <a16:creationId xmlns:a16="http://schemas.microsoft.com/office/drawing/2014/main" id="{CDE65D2D-1356-C6C5-6436-84441063D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754" y="0"/>
            <a:ext cx="4218492" cy="4218492"/>
          </a:xfrm>
          <a:prstGeom prst="rect">
            <a:avLst/>
          </a:prstGeom>
        </p:spPr>
      </p:pic>
      <p:pic>
        <p:nvPicPr>
          <p:cNvPr id="9" name="Picture 8" descr="A graph of a patient&#10;&#10;Description automatically generated with medium confidence">
            <a:extLst>
              <a:ext uri="{FF2B5EF4-FFF2-40B4-BE49-F238E27FC236}">
                <a16:creationId xmlns:a16="http://schemas.microsoft.com/office/drawing/2014/main" id="{41BC6870-43F6-3EAB-5764-A86086FC3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3510" y="0"/>
            <a:ext cx="4218492" cy="42184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70B1F2-172F-72AD-AAB4-0581496C2100}"/>
              </a:ext>
            </a:extLst>
          </p:cNvPr>
          <p:cNvSpPr txBox="1"/>
          <p:nvPr/>
        </p:nvSpPr>
        <p:spPr>
          <a:xfrm>
            <a:off x="993395" y="5056407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0.4388248424374613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C5BA79-1FFE-58A2-84B5-EA269139C9A2}"/>
              </a:ext>
            </a:extLst>
          </p:cNvPr>
          <p:cNvSpPr txBox="1"/>
          <p:nvPr/>
        </p:nvSpPr>
        <p:spPr>
          <a:xfrm>
            <a:off x="5038659" y="5056407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1.193807825959636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F22965-1CF7-6014-686E-6688CF2444B2}"/>
              </a:ext>
            </a:extLst>
          </p:cNvPr>
          <p:cNvSpPr txBox="1"/>
          <p:nvPr/>
        </p:nvSpPr>
        <p:spPr>
          <a:xfrm>
            <a:off x="8968958" y="5056407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1.1917158875124114</a:t>
            </a:r>
          </a:p>
        </p:txBody>
      </p:sp>
    </p:spTree>
    <p:extLst>
      <p:ext uri="{BB962C8B-B14F-4D97-AF65-F5344CB8AC3E}">
        <p14:creationId xmlns:p14="http://schemas.microsoft.com/office/powerpoint/2010/main" val="1662193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patient&#10;&#10;Description automatically generated with medium confidence">
            <a:extLst>
              <a:ext uri="{FF2B5EF4-FFF2-40B4-BE49-F238E27FC236}">
                <a16:creationId xmlns:a16="http://schemas.microsoft.com/office/drawing/2014/main" id="{C54E0CA3-D87E-9F70-2CEC-65BBAC99C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18492" cy="4218492"/>
          </a:xfrm>
          <a:prstGeom prst="rect">
            <a:avLst/>
          </a:prstGeom>
        </p:spPr>
      </p:pic>
      <p:pic>
        <p:nvPicPr>
          <p:cNvPr id="7" name="Picture 6" descr="A graph of a patient&#10;&#10;Description automatically generated with medium confidence">
            <a:extLst>
              <a:ext uri="{FF2B5EF4-FFF2-40B4-BE49-F238E27FC236}">
                <a16:creationId xmlns:a16="http://schemas.microsoft.com/office/drawing/2014/main" id="{CA0D0B64-4F77-E47F-44F4-E12989A3F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754" y="0"/>
            <a:ext cx="4218492" cy="4218492"/>
          </a:xfrm>
          <a:prstGeom prst="rect">
            <a:avLst/>
          </a:prstGeom>
        </p:spPr>
      </p:pic>
      <p:pic>
        <p:nvPicPr>
          <p:cNvPr id="10" name="Picture 9" descr="A graph of a patient&#10;&#10;Description automatically generated with medium confidence">
            <a:extLst>
              <a:ext uri="{FF2B5EF4-FFF2-40B4-BE49-F238E27FC236}">
                <a16:creationId xmlns:a16="http://schemas.microsoft.com/office/drawing/2014/main" id="{568C8A78-AE79-1BFC-1A19-BDA1F51E3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3510" y="0"/>
            <a:ext cx="4218492" cy="42184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C633CC-3706-A01A-B3F0-DADED60081E1}"/>
              </a:ext>
            </a:extLst>
          </p:cNvPr>
          <p:cNvSpPr txBox="1"/>
          <p:nvPr/>
        </p:nvSpPr>
        <p:spPr>
          <a:xfrm>
            <a:off x="993395" y="4917688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0.3738209709967151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BEEF2B-5961-FF31-444D-569069812A72}"/>
              </a:ext>
            </a:extLst>
          </p:cNvPr>
          <p:cNvSpPr txBox="1"/>
          <p:nvPr/>
        </p:nvSpPr>
        <p:spPr>
          <a:xfrm>
            <a:off x="4980149" y="4917688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0.9524625992159524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D40814-A65F-27DF-A5FA-30B179382E6F}"/>
              </a:ext>
            </a:extLst>
          </p:cNvPr>
          <p:cNvSpPr txBox="1"/>
          <p:nvPr/>
        </p:nvSpPr>
        <p:spPr>
          <a:xfrm>
            <a:off x="8966903" y="4917688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0.9520504351168859</a:t>
            </a:r>
          </a:p>
        </p:txBody>
      </p:sp>
    </p:spTree>
    <p:extLst>
      <p:ext uri="{BB962C8B-B14F-4D97-AF65-F5344CB8AC3E}">
        <p14:creationId xmlns:p14="http://schemas.microsoft.com/office/powerpoint/2010/main" val="3771772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patient&#10;&#10;Description automatically generated">
            <a:extLst>
              <a:ext uri="{FF2B5EF4-FFF2-40B4-BE49-F238E27FC236}">
                <a16:creationId xmlns:a16="http://schemas.microsoft.com/office/drawing/2014/main" id="{731D659E-BC43-4FBC-A8CB-8AF312B94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18492" cy="4218492"/>
          </a:xfrm>
          <a:prstGeom prst="rect">
            <a:avLst/>
          </a:prstGeom>
        </p:spPr>
      </p:pic>
      <p:pic>
        <p:nvPicPr>
          <p:cNvPr id="6" name="Picture 5" descr="A graph of a patient&#10;&#10;Description automatically generated">
            <a:extLst>
              <a:ext uri="{FF2B5EF4-FFF2-40B4-BE49-F238E27FC236}">
                <a16:creationId xmlns:a16="http://schemas.microsoft.com/office/drawing/2014/main" id="{22EF3AC6-4BB8-DFDB-8680-B642A4E77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755" y="0"/>
            <a:ext cx="4218492" cy="4218492"/>
          </a:xfrm>
          <a:prstGeom prst="rect">
            <a:avLst/>
          </a:prstGeom>
        </p:spPr>
      </p:pic>
      <p:pic>
        <p:nvPicPr>
          <p:cNvPr id="9" name="Picture 8" descr="A graph of a patient&#10;&#10;Description automatically generated">
            <a:extLst>
              <a:ext uri="{FF2B5EF4-FFF2-40B4-BE49-F238E27FC236}">
                <a16:creationId xmlns:a16="http://schemas.microsoft.com/office/drawing/2014/main" id="{8C98B43D-F20E-E914-CD48-5012D7D99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3510" y="0"/>
            <a:ext cx="4218492" cy="42184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2A92DF-CA08-C7B1-5E59-5F18E59D1D58}"/>
              </a:ext>
            </a:extLst>
          </p:cNvPr>
          <p:cNvSpPr txBox="1"/>
          <p:nvPr/>
        </p:nvSpPr>
        <p:spPr>
          <a:xfrm>
            <a:off x="1051905" y="4928839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1.249036915347386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FC3579-1DB8-E30C-BC35-9337909EA774}"/>
              </a:ext>
            </a:extLst>
          </p:cNvPr>
          <p:cNvSpPr txBox="1"/>
          <p:nvPr/>
        </p:nvSpPr>
        <p:spPr>
          <a:xfrm>
            <a:off x="4980149" y="4928839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2.1678520112941246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580444-311B-676C-8CF0-A13885D0E8DF}"/>
              </a:ext>
            </a:extLst>
          </p:cNvPr>
          <p:cNvSpPr txBox="1"/>
          <p:nvPr/>
        </p:nvSpPr>
        <p:spPr>
          <a:xfrm>
            <a:off x="9025413" y="4928839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1.6822837098024543</a:t>
            </a:r>
          </a:p>
        </p:txBody>
      </p:sp>
    </p:spTree>
    <p:extLst>
      <p:ext uri="{BB962C8B-B14F-4D97-AF65-F5344CB8AC3E}">
        <p14:creationId xmlns:p14="http://schemas.microsoft.com/office/powerpoint/2010/main" val="3111581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patient&#10;&#10;Description automatically generated">
            <a:extLst>
              <a:ext uri="{FF2B5EF4-FFF2-40B4-BE49-F238E27FC236}">
                <a16:creationId xmlns:a16="http://schemas.microsoft.com/office/drawing/2014/main" id="{6CAB2B00-2160-2E66-C369-7EABC9A91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18492" cy="4218492"/>
          </a:xfrm>
          <a:prstGeom prst="rect">
            <a:avLst/>
          </a:prstGeom>
        </p:spPr>
      </p:pic>
      <p:pic>
        <p:nvPicPr>
          <p:cNvPr id="7" name="Picture 6" descr="A graph of a patient&#10;&#10;Description automatically generated">
            <a:extLst>
              <a:ext uri="{FF2B5EF4-FFF2-40B4-BE49-F238E27FC236}">
                <a16:creationId xmlns:a16="http://schemas.microsoft.com/office/drawing/2014/main" id="{D15DAC4B-D609-09F4-27E4-B279128AF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755" y="0"/>
            <a:ext cx="4218492" cy="4218492"/>
          </a:xfrm>
          <a:prstGeom prst="rect">
            <a:avLst/>
          </a:prstGeom>
        </p:spPr>
      </p:pic>
      <p:pic>
        <p:nvPicPr>
          <p:cNvPr id="10" name="Picture 9" descr="A graph of a patient&#10;&#10;Description automatically generated">
            <a:extLst>
              <a:ext uri="{FF2B5EF4-FFF2-40B4-BE49-F238E27FC236}">
                <a16:creationId xmlns:a16="http://schemas.microsoft.com/office/drawing/2014/main" id="{083B6426-906F-2F1A-E15C-16101A302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3508" y="0"/>
            <a:ext cx="4218492" cy="42184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CCE108-F777-1DF0-2ED8-A7B96CF99C19}"/>
              </a:ext>
            </a:extLst>
          </p:cNvPr>
          <p:cNvSpPr txBox="1"/>
          <p:nvPr/>
        </p:nvSpPr>
        <p:spPr>
          <a:xfrm>
            <a:off x="993395" y="4957388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0.7303042626579025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6C6ABE-88B0-8589-EC79-DDA8F5A530B0}"/>
              </a:ext>
            </a:extLst>
          </p:cNvPr>
          <p:cNvSpPr txBox="1"/>
          <p:nvPr/>
        </p:nvSpPr>
        <p:spPr>
          <a:xfrm>
            <a:off x="5097168" y="4957388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1.37342560417194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88D49A-D899-B234-C6F2-646C6D0516F8}"/>
              </a:ext>
            </a:extLst>
          </p:cNvPr>
          <p:cNvSpPr txBox="1"/>
          <p:nvPr/>
        </p:nvSpPr>
        <p:spPr>
          <a:xfrm>
            <a:off x="8966904" y="4957388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1.3712681638280273</a:t>
            </a:r>
          </a:p>
        </p:txBody>
      </p:sp>
    </p:spTree>
    <p:extLst>
      <p:ext uri="{BB962C8B-B14F-4D97-AF65-F5344CB8AC3E}">
        <p14:creationId xmlns:p14="http://schemas.microsoft.com/office/powerpoint/2010/main" val="3164739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patient&#10;&#10;Description automatically generated with medium confidence">
            <a:extLst>
              <a:ext uri="{FF2B5EF4-FFF2-40B4-BE49-F238E27FC236}">
                <a16:creationId xmlns:a16="http://schemas.microsoft.com/office/drawing/2014/main" id="{C93F4CF0-3CF4-BF54-B6BF-2077C19C1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218492" cy="4218492"/>
          </a:xfrm>
          <a:prstGeom prst="rect">
            <a:avLst/>
          </a:prstGeom>
        </p:spPr>
      </p:pic>
      <p:pic>
        <p:nvPicPr>
          <p:cNvPr id="6" name="Picture 5" descr="A graph of a patient&#10;&#10;Description automatically generated">
            <a:extLst>
              <a:ext uri="{FF2B5EF4-FFF2-40B4-BE49-F238E27FC236}">
                <a16:creationId xmlns:a16="http://schemas.microsoft.com/office/drawing/2014/main" id="{4E1FC2E3-1BBF-C202-E56E-A6E1094EE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755" y="0"/>
            <a:ext cx="4218492" cy="4218492"/>
          </a:xfrm>
          <a:prstGeom prst="rect">
            <a:avLst/>
          </a:prstGeom>
        </p:spPr>
      </p:pic>
      <p:pic>
        <p:nvPicPr>
          <p:cNvPr id="9" name="Picture 8" descr="A graph of a patient&#10;&#10;Description automatically generated">
            <a:extLst>
              <a:ext uri="{FF2B5EF4-FFF2-40B4-BE49-F238E27FC236}">
                <a16:creationId xmlns:a16="http://schemas.microsoft.com/office/drawing/2014/main" id="{854234F8-2BDB-A97E-4FC5-8AF7ECAD6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3507" y="0"/>
            <a:ext cx="4218492" cy="42184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A6D74B-9B5E-F09F-6F3E-0D1B09D7A2EC}"/>
              </a:ext>
            </a:extLst>
          </p:cNvPr>
          <p:cNvSpPr txBox="1"/>
          <p:nvPr/>
        </p:nvSpPr>
        <p:spPr>
          <a:xfrm>
            <a:off x="1051906" y="4989500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2.972056416294885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D93A91-A0E8-073F-3795-D1874C422F9C}"/>
              </a:ext>
            </a:extLst>
          </p:cNvPr>
          <p:cNvSpPr txBox="1"/>
          <p:nvPr/>
        </p:nvSpPr>
        <p:spPr>
          <a:xfrm>
            <a:off x="4980149" y="4989500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1.1115174190740618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5F44C2-2789-094E-17BD-37D359383595}"/>
              </a:ext>
            </a:extLst>
          </p:cNvPr>
          <p:cNvSpPr txBox="1"/>
          <p:nvPr/>
        </p:nvSpPr>
        <p:spPr>
          <a:xfrm>
            <a:off x="8966902" y="4989500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0.9784417017545536</a:t>
            </a:r>
          </a:p>
        </p:txBody>
      </p:sp>
    </p:spTree>
    <p:extLst>
      <p:ext uri="{BB962C8B-B14F-4D97-AF65-F5344CB8AC3E}">
        <p14:creationId xmlns:p14="http://schemas.microsoft.com/office/powerpoint/2010/main" val="565931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patient&#10;&#10;Description automatically generated with medium confidence">
            <a:extLst>
              <a:ext uri="{FF2B5EF4-FFF2-40B4-BE49-F238E27FC236}">
                <a16:creationId xmlns:a16="http://schemas.microsoft.com/office/drawing/2014/main" id="{1FCE740D-32B9-F938-5BE6-92F54D9B1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18492" cy="4218492"/>
          </a:xfrm>
          <a:prstGeom prst="rect">
            <a:avLst/>
          </a:prstGeom>
        </p:spPr>
      </p:pic>
      <p:pic>
        <p:nvPicPr>
          <p:cNvPr id="7" name="Picture 6" descr="A graph of a patient&#10;&#10;Description automatically generated with medium confidence">
            <a:extLst>
              <a:ext uri="{FF2B5EF4-FFF2-40B4-BE49-F238E27FC236}">
                <a16:creationId xmlns:a16="http://schemas.microsoft.com/office/drawing/2014/main" id="{DF1C95D6-5C4B-EFEA-C2A6-DCB2AA530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754" y="0"/>
            <a:ext cx="4218492" cy="4218492"/>
          </a:xfrm>
          <a:prstGeom prst="rect">
            <a:avLst/>
          </a:prstGeom>
        </p:spPr>
      </p:pic>
      <p:pic>
        <p:nvPicPr>
          <p:cNvPr id="10" name="Picture 9" descr="A graph of a patient&#10;&#10;Description automatically generated">
            <a:extLst>
              <a:ext uri="{FF2B5EF4-FFF2-40B4-BE49-F238E27FC236}">
                <a16:creationId xmlns:a16="http://schemas.microsoft.com/office/drawing/2014/main" id="{5273ABC8-F248-B042-5EE4-59090132D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3508" y="0"/>
            <a:ext cx="4218492" cy="42184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606606-734B-5F4E-DBEA-CF085B88750B}"/>
              </a:ext>
            </a:extLst>
          </p:cNvPr>
          <p:cNvSpPr txBox="1"/>
          <p:nvPr/>
        </p:nvSpPr>
        <p:spPr>
          <a:xfrm>
            <a:off x="993395" y="4951141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28.669328454307685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C1F178-E522-17D5-FC37-E370271A60B8}"/>
              </a:ext>
            </a:extLst>
          </p:cNvPr>
          <p:cNvSpPr txBox="1"/>
          <p:nvPr/>
        </p:nvSpPr>
        <p:spPr>
          <a:xfrm>
            <a:off x="5038659" y="4962292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7.198187020922961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9484BF-2521-2A7F-2405-471E3655A636}"/>
              </a:ext>
            </a:extLst>
          </p:cNvPr>
          <p:cNvSpPr txBox="1"/>
          <p:nvPr/>
        </p:nvSpPr>
        <p:spPr>
          <a:xfrm>
            <a:off x="9025413" y="4951141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5.472225636517829</a:t>
            </a:r>
          </a:p>
        </p:txBody>
      </p:sp>
    </p:spTree>
    <p:extLst>
      <p:ext uri="{BB962C8B-B14F-4D97-AF65-F5344CB8AC3E}">
        <p14:creationId xmlns:p14="http://schemas.microsoft.com/office/powerpoint/2010/main" val="23738821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patient&#10;&#10;Description automatically generated">
            <a:extLst>
              <a:ext uri="{FF2B5EF4-FFF2-40B4-BE49-F238E27FC236}">
                <a16:creationId xmlns:a16="http://schemas.microsoft.com/office/drawing/2014/main" id="{EDF4ED78-4776-AA46-BCD5-42D59B09A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5576"/>
            <a:ext cx="4218492" cy="4218492"/>
          </a:xfrm>
          <a:prstGeom prst="rect">
            <a:avLst/>
          </a:prstGeom>
        </p:spPr>
      </p:pic>
      <p:pic>
        <p:nvPicPr>
          <p:cNvPr id="6" name="Picture 5" descr="A graph of a patient&#10;&#10;Description automatically generated">
            <a:extLst>
              <a:ext uri="{FF2B5EF4-FFF2-40B4-BE49-F238E27FC236}">
                <a16:creationId xmlns:a16="http://schemas.microsoft.com/office/drawing/2014/main" id="{E42006D5-0A13-BAF4-4A75-57C12608E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754" y="-5576"/>
            <a:ext cx="4218492" cy="4218492"/>
          </a:xfrm>
          <a:prstGeom prst="rect">
            <a:avLst/>
          </a:prstGeom>
        </p:spPr>
      </p:pic>
      <p:pic>
        <p:nvPicPr>
          <p:cNvPr id="9" name="Picture 8" descr="A graph of a patient&#10;&#10;Description automatically generated">
            <a:extLst>
              <a:ext uri="{FF2B5EF4-FFF2-40B4-BE49-F238E27FC236}">
                <a16:creationId xmlns:a16="http://schemas.microsoft.com/office/drawing/2014/main" id="{81B729FB-239D-959B-8993-FE9CF79C4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3509" y="0"/>
            <a:ext cx="4218492" cy="42184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EA742A-8B14-503D-2E47-6E4D39ADFF1E}"/>
              </a:ext>
            </a:extLst>
          </p:cNvPr>
          <p:cNvSpPr txBox="1"/>
          <p:nvPr/>
        </p:nvSpPr>
        <p:spPr>
          <a:xfrm>
            <a:off x="993396" y="4755324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0.7132335104454035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DE312A-433B-0678-7048-8AE222C23176}"/>
              </a:ext>
            </a:extLst>
          </p:cNvPr>
          <p:cNvSpPr txBox="1"/>
          <p:nvPr/>
        </p:nvSpPr>
        <p:spPr>
          <a:xfrm>
            <a:off x="4980149" y="4755324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1.8964933019180512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2833F7-B7FC-4BC2-5C5C-34FF4F8C332F}"/>
              </a:ext>
            </a:extLst>
          </p:cNvPr>
          <p:cNvSpPr txBox="1"/>
          <p:nvPr/>
        </p:nvSpPr>
        <p:spPr>
          <a:xfrm>
            <a:off x="9025414" y="4755324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4.216176761957865</a:t>
            </a:r>
          </a:p>
        </p:txBody>
      </p:sp>
    </p:spTree>
    <p:extLst>
      <p:ext uri="{BB962C8B-B14F-4D97-AF65-F5344CB8AC3E}">
        <p14:creationId xmlns:p14="http://schemas.microsoft.com/office/powerpoint/2010/main" val="1511571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patient&#10;&#10;Description automatically generated with medium confidence">
            <a:extLst>
              <a:ext uri="{FF2B5EF4-FFF2-40B4-BE49-F238E27FC236}">
                <a16:creationId xmlns:a16="http://schemas.microsoft.com/office/drawing/2014/main" id="{8AA6C272-B5BC-DE70-4655-4DB14F87A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3795"/>
            <a:ext cx="4229877" cy="42298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D21BC3-81CF-95E9-3A98-149B32E1E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061" y="3795"/>
            <a:ext cx="4229877" cy="42298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1B2759-D921-EE15-DF8F-36E81C864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126" y="-3795"/>
            <a:ext cx="4226082" cy="42260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3F80EB-5BA6-2020-BC80-ED258C2648D5}"/>
              </a:ext>
            </a:extLst>
          </p:cNvPr>
          <p:cNvSpPr txBox="1"/>
          <p:nvPr/>
        </p:nvSpPr>
        <p:spPr>
          <a:xfrm>
            <a:off x="1047246" y="4734363"/>
            <a:ext cx="2135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4.136361322447688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4288ED-A01F-7BC8-8359-FFD17066F144}"/>
              </a:ext>
            </a:extLst>
          </p:cNvPr>
          <p:cNvSpPr txBox="1"/>
          <p:nvPr/>
        </p:nvSpPr>
        <p:spPr>
          <a:xfrm>
            <a:off x="4980148" y="4734363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3.1213882847042673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0BCAB6-E503-4F51-8070-915AB11DE043}"/>
              </a:ext>
            </a:extLst>
          </p:cNvPr>
          <p:cNvSpPr txBox="1"/>
          <p:nvPr/>
        </p:nvSpPr>
        <p:spPr>
          <a:xfrm>
            <a:off x="9009369" y="4734363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1.6138590963125639</a:t>
            </a:r>
          </a:p>
        </p:txBody>
      </p:sp>
    </p:spTree>
    <p:extLst>
      <p:ext uri="{BB962C8B-B14F-4D97-AF65-F5344CB8AC3E}">
        <p14:creationId xmlns:p14="http://schemas.microsoft.com/office/powerpoint/2010/main" val="3812971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C12B8-F10E-24B6-D3A4-5F588BD46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0396E-947E-2A12-E0C5-DE82F0F71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First set: 8 best for Atypical, 5 best for Control	(72% successful with CNNs)</a:t>
            </a:r>
          </a:p>
          <a:p>
            <a:pPr lvl="1"/>
            <a:r>
              <a:rPr lang="en-US" dirty="0"/>
              <a:t>Mean: </a:t>
            </a:r>
          </a:p>
          <a:p>
            <a:pPr lvl="2"/>
            <a:r>
              <a:rPr lang="en-US" dirty="0"/>
              <a:t>Control = 8.8083231424491</a:t>
            </a:r>
          </a:p>
          <a:p>
            <a:pPr lvl="2"/>
            <a:r>
              <a:rPr lang="en-US" dirty="0"/>
              <a:t>Atypical = 3.599963682611794</a:t>
            </a:r>
          </a:p>
          <a:p>
            <a:pPr lvl="2"/>
            <a:r>
              <a:rPr lang="en-US" dirty="0"/>
              <a:t>Total = 6.293942713562125</a:t>
            </a:r>
          </a:p>
          <a:p>
            <a:r>
              <a:rPr lang="en-US" dirty="0"/>
              <a:t>Second set: 1 best for Atypical, 4 best for Control	(64% successful with CNNs)</a:t>
            </a:r>
          </a:p>
          <a:p>
            <a:pPr lvl="1"/>
            <a:r>
              <a:rPr lang="en-US" dirty="0"/>
              <a:t>Mean:</a:t>
            </a:r>
          </a:p>
          <a:p>
            <a:pPr lvl="2"/>
            <a:r>
              <a:rPr lang="en-US" dirty="0"/>
              <a:t>Control = 12.136383797766647</a:t>
            </a:r>
          </a:p>
          <a:p>
            <a:pPr lvl="2"/>
            <a:r>
              <a:rPr lang="en-US" dirty="0"/>
              <a:t>Atypical = 2.032153424495367</a:t>
            </a:r>
          </a:p>
          <a:p>
            <a:pPr lvl="2"/>
            <a:r>
              <a:rPr lang="en-US" dirty="0"/>
              <a:t>Total = 7.258479479635685</a:t>
            </a:r>
          </a:p>
          <a:p>
            <a:r>
              <a:rPr lang="en-US" dirty="0"/>
              <a:t>Third set: 5 best for Atypical, 6 best for Control	(53% successful with CNNs)</a:t>
            </a:r>
          </a:p>
          <a:p>
            <a:pPr lvl="1"/>
            <a:r>
              <a:rPr lang="en-US" dirty="0"/>
              <a:t>Mean:</a:t>
            </a:r>
          </a:p>
          <a:p>
            <a:pPr lvl="2"/>
            <a:r>
              <a:rPr lang="en-US" dirty="0"/>
              <a:t>Control = 8.193844405176704</a:t>
            </a:r>
          </a:p>
          <a:p>
            <a:pPr lvl="2"/>
            <a:r>
              <a:rPr lang="en-US" dirty="0"/>
              <a:t>Atypical = 1.993012130337828</a:t>
            </a:r>
          </a:p>
          <a:p>
            <a:pPr lvl="2"/>
            <a:r>
              <a:rPr lang="en-US" dirty="0"/>
              <a:t>Total = 5.200339169047591</a:t>
            </a:r>
          </a:p>
        </p:txBody>
      </p:sp>
    </p:spTree>
    <p:extLst>
      <p:ext uri="{BB962C8B-B14F-4D97-AF65-F5344CB8AC3E}">
        <p14:creationId xmlns:p14="http://schemas.microsoft.com/office/powerpoint/2010/main" val="3023255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B6EE7-113D-3223-94E2-83EBDBE1B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475CE-C10E-17E1-D3B6-46ADED32D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Control Patients:</a:t>
            </a:r>
          </a:p>
          <a:p>
            <a:pPr lvl="1"/>
            <a:r>
              <a:rPr lang="en-US" dirty="0"/>
              <a:t>1: 2</a:t>
            </a:r>
          </a:p>
          <a:p>
            <a:pPr lvl="1"/>
            <a:r>
              <a:rPr lang="en-US" dirty="0"/>
              <a:t>2: 3</a:t>
            </a:r>
          </a:p>
          <a:p>
            <a:pPr lvl="1"/>
            <a:r>
              <a:rPr lang="en-US" dirty="0"/>
              <a:t>3: 3</a:t>
            </a:r>
          </a:p>
          <a:p>
            <a:pPr lvl="1"/>
            <a:r>
              <a:rPr lang="en-US" dirty="0"/>
              <a:t>4: 2</a:t>
            </a:r>
          </a:p>
          <a:p>
            <a:pPr lvl="1"/>
            <a:r>
              <a:rPr lang="en-US" dirty="0"/>
              <a:t>5: 1</a:t>
            </a:r>
          </a:p>
          <a:p>
            <a:pPr lvl="1"/>
            <a:r>
              <a:rPr lang="en-US" dirty="0"/>
              <a:t>6: 2</a:t>
            </a:r>
          </a:p>
          <a:p>
            <a:pPr lvl="1"/>
            <a:r>
              <a:rPr lang="en-US" dirty="0"/>
              <a:t>7: 3</a:t>
            </a:r>
          </a:p>
          <a:p>
            <a:pPr lvl="1"/>
            <a:r>
              <a:rPr lang="en-US" dirty="0"/>
              <a:t>8: 2</a:t>
            </a:r>
          </a:p>
          <a:p>
            <a:pPr lvl="1"/>
            <a:r>
              <a:rPr lang="en-US" dirty="0"/>
              <a:t>9: 1</a:t>
            </a:r>
          </a:p>
          <a:p>
            <a:pPr lvl="1"/>
            <a:r>
              <a:rPr lang="en-US" dirty="0"/>
              <a:t>10: 3</a:t>
            </a:r>
          </a:p>
          <a:p>
            <a:pPr lvl="1"/>
            <a:r>
              <a:rPr lang="en-US" dirty="0"/>
              <a:t>11: 1</a:t>
            </a:r>
          </a:p>
          <a:p>
            <a:pPr lvl="1"/>
            <a:r>
              <a:rPr lang="en-US" dirty="0"/>
              <a:t>12: 3</a:t>
            </a:r>
          </a:p>
          <a:p>
            <a:pPr lvl="1"/>
            <a:r>
              <a:rPr lang="en-US" dirty="0"/>
              <a:t>13: 3</a:t>
            </a:r>
          </a:p>
          <a:p>
            <a:pPr lvl="1"/>
            <a:r>
              <a:rPr lang="en-US" dirty="0"/>
              <a:t>14: 1</a:t>
            </a:r>
          </a:p>
          <a:p>
            <a:pPr lvl="1"/>
            <a:r>
              <a:rPr lang="en-US" dirty="0"/>
              <a:t>15: 1</a:t>
            </a:r>
          </a:p>
          <a:p>
            <a:r>
              <a:rPr lang="en-US" dirty="0"/>
              <a:t>Atypical Patients:</a:t>
            </a:r>
          </a:p>
          <a:p>
            <a:pPr lvl="1"/>
            <a:r>
              <a:rPr lang="en-US" dirty="0"/>
              <a:t>1: 1</a:t>
            </a:r>
          </a:p>
          <a:p>
            <a:pPr lvl="1"/>
            <a:r>
              <a:rPr lang="en-US" dirty="0"/>
              <a:t>2: 2</a:t>
            </a:r>
          </a:p>
          <a:p>
            <a:pPr lvl="1"/>
            <a:r>
              <a:rPr lang="en-US" dirty="0"/>
              <a:t>3: 1</a:t>
            </a:r>
          </a:p>
          <a:p>
            <a:pPr lvl="1"/>
            <a:r>
              <a:rPr lang="en-US" dirty="0"/>
              <a:t>4: 3</a:t>
            </a:r>
          </a:p>
          <a:p>
            <a:pPr lvl="1"/>
            <a:r>
              <a:rPr lang="en-US" dirty="0"/>
              <a:t>5: 1</a:t>
            </a:r>
          </a:p>
          <a:p>
            <a:pPr lvl="1"/>
            <a:r>
              <a:rPr lang="en-US" dirty="0"/>
              <a:t>6: 3</a:t>
            </a:r>
          </a:p>
          <a:p>
            <a:pPr lvl="1"/>
            <a:r>
              <a:rPr lang="en-US" dirty="0"/>
              <a:t>7: 3</a:t>
            </a:r>
          </a:p>
          <a:p>
            <a:pPr lvl="1"/>
            <a:r>
              <a:rPr lang="en-US" dirty="0"/>
              <a:t>8: 1</a:t>
            </a:r>
          </a:p>
          <a:p>
            <a:pPr lvl="1"/>
            <a:r>
              <a:rPr lang="en-US" dirty="0"/>
              <a:t>9: 1</a:t>
            </a:r>
          </a:p>
          <a:p>
            <a:pPr lvl="1"/>
            <a:r>
              <a:rPr lang="en-US" dirty="0"/>
              <a:t>10: 1</a:t>
            </a:r>
          </a:p>
          <a:p>
            <a:pPr lvl="1"/>
            <a:r>
              <a:rPr lang="en-US" dirty="0"/>
              <a:t>11: 1</a:t>
            </a:r>
          </a:p>
          <a:p>
            <a:pPr lvl="1"/>
            <a:r>
              <a:rPr lang="en-US" dirty="0"/>
              <a:t>12: 3</a:t>
            </a:r>
          </a:p>
          <a:p>
            <a:pPr lvl="1"/>
            <a:r>
              <a:rPr lang="en-US" dirty="0"/>
              <a:t>13: 3</a:t>
            </a:r>
          </a:p>
          <a:p>
            <a:pPr lvl="1"/>
            <a:r>
              <a:rPr lang="en-US" dirty="0"/>
              <a:t>14: 1</a:t>
            </a:r>
          </a:p>
        </p:txBody>
      </p:sp>
    </p:spTree>
    <p:extLst>
      <p:ext uri="{BB962C8B-B14F-4D97-AF65-F5344CB8AC3E}">
        <p14:creationId xmlns:p14="http://schemas.microsoft.com/office/powerpoint/2010/main" val="910592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CD35ED-F7A3-B24D-4F2D-061789C72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85"/>
            <a:ext cx="4229877" cy="4229877"/>
          </a:xfrm>
          <a:prstGeom prst="rect">
            <a:avLst/>
          </a:prstGeom>
        </p:spPr>
      </p:pic>
      <p:pic>
        <p:nvPicPr>
          <p:cNvPr id="8" name="Picture 7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5271D3CD-E43D-33EB-185B-BFFF1C524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856" y="-3795"/>
            <a:ext cx="4222287" cy="4222287"/>
          </a:xfrm>
          <a:prstGeom prst="rect">
            <a:avLst/>
          </a:prstGeom>
        </p:spPr>
      </p:pic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19EE642E-3CA6-6B83-6E1F-B257BFD22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125" y="-11385"/>
            <a:ext cx="4229877" cy="42298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46BE3B-0DDB-5CB6-B053-C9E9E403B150}"/>
              </a:ext>
            </a:extLst>
          </p:cNvPr>
          <p:cNvSpPr txBox="1"/>
          <p:nvPr/>
        </p:nvSpPr>
        <p:spPr>
          <a:xfrm>
            <a:off x="1057597" y="4694663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4.991045058689296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839014-D943-0D6F-242E-E01C04533C8A}"/>
              </a:ext>
            </a:extLst>
          </p:cNvPr>
          <p:cNvSpPr txBox="1"/>
          <p:nvPr/>
        </p:nvSpPr>
        <p:spPr>
          <a:xfrm>
            <a:off x="4980148" y="4694663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1.1271652162785317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940444-B4CA-5E62-01E6-A0227AC6D8E5}"/>
              </a:ext>
            </a:extLst>
          </p:cNvPr>
          <p:cNvSpPr txBox="1"/>
          <p:nvPr/>
        </p:nvSpPr>
        <p:spPr>
          <a:xfrm>
            <a:off x="8902702" y="4694663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1.1398232333507836</a:t>
            </a:r>
          </a:p>
        </p:txBody>
      </p:sp>
    </p:spTree>
    <p:extLst>
      <p:ext uri="{BB962C8B-B14F-4D97-AF65-F5344CB8AC3E}">
        <p14:creationId xmlns:p14="http://schemas.microsoft.com/office/powerpoint/2010/main" val="1777708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B83C5E03-E4FC-DE11-FDA0-184DEA18E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4" y="-11385"/>
            <a:ext cx="4218492" cy="4218492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91609BC8-30FB-645F-0590-56221F91D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755" y="-11385"/>
            <a:ext cx="4218492" cy="4218492"/>
          </a:xfrm>
          <a:prstGeom prst="rect">
            <a:avLst/>
          </a:prstGeom>
        </p:spPr>
      </p:pic>
      <p:pic>
        <p:nvPicPr>
          <p:cNvPr id="9" name="Picture 8" descr="A graph of a patient&#10;&#10;Description automatically generated with medium confidence">
            <a:extLst>
              <a:ext uri="{FF2B5EF4-FFF2-40B4-BE49-F238E27FC236}">
                <a16:creationId xmlns:a16="http://schemas.microsoft.com/office/drawing/2014/main" id="{CE5724A9-073B-70E4-DCCD-E6154F2BE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126" y="0"/>
            <a:ext cx="4218492" cy="42184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880C8A-63C0-F9DF-1C99-3117FA332DF1}"/>
              </a:ext>
            </a:extLst>
          </p:cNvPr>
          <p:cNvSpPr txBox="1"/>
          <p:nvPr/>
        </p:nvSpPr>
        <p:spPr>
          <a:xfrm>
            <a:off x="1004779" y="4604112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1.0928932415415922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639A74-184A-737E-3010-E38CCBD10B00}"/>
              </a:ext>
            </a:extLst>
          </p:cNvPr>
          <p:cNvSpPr txBox="1"/>
          <p:nvPr/>
        </p:nvSpPr>
        <p:spPr>
          <a:xfrm>
            <a:off x="4974028" y="4604112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1.5606450701664472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F4586D-05D8-81B6-0127-EA0CDD93B093}"/>
              </a:ext>
            </a:extLst>
          </p:cNvPr>
          <p:cNvSpPr txBox="1"/>
          <p:nvPr/>
        </p:nvSpPr>
        <p:spPr>
          <a:xfrm>
            <a:off x="8943277" y="4604112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1.969320728960547</a:t>
            </a:r>
          </a:p>
        </p:txBody>
      </p:sp>
    </p:spTree>
    <p:extLst>
      <p:ext uri="{BB962C8B-B14F-4D97-AF65-F5344CB8AC3E}">
        <p14:creationId xmlns:p14="http://schemas.microsoft.com/office/powerpoint/2010/main" val="2748598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patient&#10;&#10;Description automatically generated with medium confidence">
            <a:extLst>
              <a:ext uri="{FF2B5EF4-FFF2-40B4-BE49-F238E27FC236}">
                <a16:creationId xmlns:a16="http://schemas.microsoft.com/office/drawing/2014/main" id="{DF699C95-4E83-6B9E-5417-0605C0B8A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3" y="0"/>
            <a:ext cx="4218492" cy="4218492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9A26E3A6-1D3D-5358-B3AD-25476F485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754" y="0"/>
            <a:ext cx="4218492" cy="4218492"/>
          </a:xfrm>
          <a:prstGeom prst="rect">
            <a:avLst/>
          </a:prstGeom>
        </p:spPr>
      </p:pic>
      <p:pic>
        <p:nvPicPr>
          <p:cNvPr id="10" name="Picture 9" descr="A graph of a normal distribution&#10;&#10;Description automatically generated with medium confidence">
            <a:extLst>
              <a:ext uri="{FF2B5EF4-FFF2-40B4-BE49-F238E27FC236}">
                <a16:creationId xmlns:a16="http://schemas.microsoft.com/office/drawing/2014/main" id="{CD292C28-080B-AC3F-07FE-CAAA477D5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125" y="0"/>
            <a:ext cx="4218492" cy="42184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12BA4C-82DA-67D1-4928-9EE3505A95DE}"/>
              </a:ext>
            </a:extLst>
          </p:cNvPr>
          <p:cNvSpPr txBox="1"/>
          <p:nvPr/>
        </p:nvSpPr>
        <p:spPr>
          <a:xfrm>
            <a:off x="930236" y="4536534"/>
            <a:ext cx="23807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3.967351826188454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6A4A11-296D-BDA3-C9BD-F961ED25B059}"/>
              </a:ext>
            </a:extLst>
          </p:cNvPr>
          <p:cNvSpPr txBox="1"/>
          <p:nvPr/>
        </p:nvSpPr>
        <p:spPr>
          <a:xfrm>
            <a:off x="4980149" y="4536534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2.5245199520752704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526239-121F-E639-3874-EAB59F267B3A}"/>
              </a:ext>
            </a:extLst>
          </p:cNvPr>
          <p:cNvSpPr txBox="1"/>
          <p:nvPr/>
        </p:nvSpPr>
        <p:spPr>
          <a:xfrm>
            <a:off x="8955520" y="4536534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2.6267346473050157</a:t>
            </a:r>
          </a:p>
        </p:txBody>
      </p:sp>
    </p:spTree>
    <p:extLst>
      <p:ext uri="{BB962C8B-B14F-4D97-AF65-F5344CB8AC3E}">
        <p14:creationId xmlns:p14="http://schemas.microsoft.com/office/powerpoint/2010/main" val="2331510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patient&#10;&#10;Description automatically generated with medium confidence">
            <a:extLst>
              <a:ext uri="{FF2B5EF4-FFF2-40B4-BE49-F238E27FC236}">
                <a16:creationId xmlns:a16="http://schemas.microsoft.com/office/drawing/2014/main" id="{023B40DF-1129-C602-DE05-B1A0FF49C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4" y="0"/>
            <a:ext cx="4218492" cy="4218492"/>
          </a:xfrm>
          <a:prstGeom prst="rect">
            <a:avLst/>
          </a:prstGeom>
        </p:spPr>
      </p:pic>
      <p:pic>
        <p:nvPicPr>
          <p:cNvPr id="6" name="Picture 5" descr="A graph of a patient&#10;&#10;Description automatically generated with medium confidence">
            <a:extLst>
              <a:ext uri="{FF2B5EF4-FFF2-40B4-BE49-F238E27FC236}">
                <a16:creationId xmlns:a16="http://schemas.microsoft.com/office/drawing/2014/main" id="{8A6FFCD2-A40F-1E63-D3B0-23DAC4825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754" y="0"/>
            <a:ext cx="4218492" cy="4218492"/>
          </a:xfrm>
          <a:prstGeom prst="rect">
            <a:avLst/>
          </a:prstGeom>
        </p:spPr>
      </p:pic>
      <p:pic>
        <p:nvPicPr>
          <p:cNvPr id="9" name="Picture 8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2210E549-A704-5D96-7383-5B8BFC62D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124" y="0"/>
            <a:ext cx="4218492" cy="42184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F16616-17A3-CD09-9EFB-C7B1ED34E74B}"/>
              </a:ext>
            </a:extLst>
          </p:cNvPr>
          <p:cNvSpPr txBox="1"/>
          <p:nvPr/>
        </p:nvSpPr>
        <p:spPr>
          <a:xfrm>
            <a:off x="980418" y="4648046"/>
            <a:ext cx="2280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8.256061860391897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70D576-5B2A-65BE-9900-F16BB18150A7}"/>
              </a:ext>
            </a:extLst>
          </p:cNvPr>
          <p:cNvSpPr txBox="1"/>
          <p:nvPr/>
        </p:nvSpPr>
        <p:spPr>
          <a:xfrm>
            <a:off x="4980149" y="4648046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2.8906047195078064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652DBF-B4A6-DE6C-5BDE-12AD582BD24B}"/>
              </a:ext>
            </a:extLst>
          </p:cNvPr>
          <p:cNvSpPr txBox="1"/>
          <p:nvPr/>
        </p:nvSpPr>
        <p:spPr>
          <a:xfrm>
            <a:off x="8931157" y="4648046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1.9409342665444598</a:t>
            </a:r>
          </a:p>
        </p:txBody>
      </p:sp>
    </p:spTree>
    <p:extLst>
      <p:ext uri="{BB962C8B-B14F-4D97-AF65-F5344CB8AC3E}">
        <p14:creationId xmlns:p14="http://schemas.microsoft.com/office/powerpoint/2010/main" val="2002147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patient&#10;&#10;Description automatically generated with medium confidence">
            <a:extLst>
              <a:ext uri="{FF2B5EF4-FFF2-40B4-BE49-F238E27FC236}">
                <a16:creationId xmlns:a16="http://schemas.microsoft.com/office/drawing/2014/main" id="{7D3506EB-605C-5FBC-988C-552F9B443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18492" cy="4218492"/>
          </a:xfrm>
          <a:prstGeom prst="rect">
            <a:avLst/>
          </a:prstGeom>
        </p:spPr>
      </p:pic>
      <p:pic>
        <p:nvPicPr>
          <p:cNvPr id="7" name="Picture 6" descr="A graph of a patient&#10;&#10;Description automatically generated with medium confidence">
            <a:extLst>
              <a:ext uri="{FF2B5EF4-FFF2-40B4-BE49-F238E27FC236}">
                <a16:creationId xmlns:a16="http://schemas.microsoft.com/office/drawing/2014/main" id="{EF9CFD2F-6071-331F-689F-1F230A446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004" y="0"/>
            <a:ext cx="4218492" cy="4218492"/>
          </a:xfrm>
          <a:prstGeom prst="rect">
            <a:avLst/>
          </a:prstGeom>
        </p:spPr>
      </p:pic>
      <p:pic>
        <p:nvPicPr>
          <p:cNvPr id="10" name="Picture 9" descr="A graph of a patient&#10;&#10;Description automatically generated with medium confidence">
            <a:extLst>
              <a:ext uri="{FF2B5EF4-FFF2-40B4-BE49-F238E27FC236}">
                <a16:creationId xmlns:a16="http://schemas.microsoft.com/office/drawing/2014/main" id="{6706EE40-4EBD-9118-D7A3-063504B15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3508" y="0"/>
            <a:ext cx="4218492" cy="42184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C47C29-EE8F-3219-FBC6-40BB22CFAC26}"/>
              </a:ext>
            </a:extLst>
          </p:cNvPr>
          <p:cNvSpPr txBox="1"/>
          <p:nvPr/>
        </p:nvSpPr>
        <p:spPr>
          <a:xfrm>
            <a:off x="993395" y="4827136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23.339761004578147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6BCC0C-76B8-F9C7-2D98-E777F7D27B28}"/>
              </a:ext>
            </a:extLst>
          </p:cNvPr>
          <p:cNvSpPr txBox="1"/>
          <p:nvPr/>
        </p:nvSpPr>
        <p:spPr>
          <a:xfrm>
            <a:off x="4980149" y="4827136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2.2029032735391167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D6D4F-B1B6-8334-113D-F67A03069101}"/>
              </a:ext>
            </a:extLst>
          </p:cNvPr>
          <p:cNvSpPr txBox="1"/>
          <p:nvPr/>
        </p:nvSpPr>
        <p:spPr>
          <a:xfrm>
            <a:off x="8966903" y="4827136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3.508008702477808</a:t>
            </a:r>
          </a:p>
        </p:txBody>
      </p:sp>
    </p:spTree>
    <p:extLst>
      <p:ext uri="{BB962C8B-B14F-4D97-AF65-F5344CB8AC3E}">
        <p14:creationId xmlns:p14="http://schemas.microsoft.com/office/powerpoint/2010/main" val="422972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patient&#10;&#10;Description automatically generated with medium confidence">
            <a:extLst>
              <a:ext uri="{FF2B5EF4-FFF2-40B4-BE49-F238E27FC236}">
                <a16:creationId xmlns:a16="http://schemas.microsoft.com/office/drawing/2014/main" id="{09E9BADD-FF84-06AB-2DEC-88CB680E3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18492" cy="4218492"/>
          </a:xfrm>
          <a:prstGeom prst="rect">
            <a:avLst/>
          </a:prstGeom>
        </p:spPr>
      </p:pic>
      <p:pic>
        <p:nvPicPr>
          <p:cNvPr id="6" name="Picture 5" descr="A graph of a patient&#10;&#10;Description automatically generated with medium confidence">
            <a:extLst>
              <a:ext uri="{FF2B5EF4-FFF2-40B4-BE49-F238E27FC236}">
                <a16:creationId xmlns:a16="http://schemas.microsoft.com/office/drawing/2014/main" id="{AB13B309-DD54-B941-CA44-F754AAF57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754" y="0"/>
            <a:ext cx="4218492" cy="4218492"/>
          </a:xfrm>
          <a:prstGeom prst="rect">
            <a:avLst/>
          </a:prstGeom>
        </p:spPr>
      </p:pic>
      <p:pic>
        <p:nvPicPr>
          <p:cNvPr id="9" name="Picture 8" descr="A graph of a patient&#10;&#10;Description automatically generated with medium confidence">
            <a:extLst>
              <a:ext uri="{FF2B5EF4-FFF2-40B4-BE49-F238E27FC236}">
                <a16:creationId xmlns:a16="http://schemas.microsoft.com/office/drawing/2014/main" id="{3F6DE258-1001-9461-FFBA-45943DD8A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3510" y="0"/>
            <a:ext cx="4218492" cy="42184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7F5B5F-F5B8-C1BA-A3CE-0EB82612CED3}"/>
              </a:ext>
            </a:extLst>
          </p:cNvPr>
          <p:cNvSpPr txBox="1"/>
          <p:nvPr/>
        </p:nvSpPr>
        <p:spPr>
          <a:xfrm>
            <a:off x="1110414" y="4715947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8.22377165720662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6FE9AD-CEF6-4A6F-7A69-C89628A7D342}"/>
              </a:ext>
            </a:extLst>
          </p:cNvPr>
          <p:cNvSpPr txBox="1"/>
          <p:nvPr/>
        </p:nvSpPr>
        <p:spPr>
          <a:xfrm>
            <a:off x="4980149" y="4715947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110.10705855979826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64834C-5092-7938-F825-757C729D8D39}"/>
              </a:ext>
            </a:extLst>
          </p:cNvPr>
          <p:cNvSpPr txBox="1"/>
          <p:nvPr/>
        </p:nvSpPr>
        <p:spPr>
          <a:xfrm>
            <a:off x="8966905" y="4716270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56.743814030564245</a:t>
            </a:r>
          </a:p>
        </p:txBody>
      </p:sp>
    </p:spTree>
    <p:extLst>
      <p:ext uri="{BB962C8B-B14F-4D97-AF65-F5344CB8AC3E}">
        <p14:creationId xmlns:p14="http://schemas.microsoft.com/office/powerpoint/2010/main" val="4275063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1401</TotalTime>
  <Words>277</Words>
  <Application>Microsoft Macintosh PowerPoint</Application>
  <PresentationFormat>Widescreen</PresentationFormat>
  <Paragraphs>135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Loss Summary</vt:lpstr>
      <vt:lpstr>Best Fits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Parker, Christopher (parkecp)</dc:creator>
  <cp:lastModifiedBy>Parker, Christopher (parkecp)</cp:lastModifiedBy>
  <cp:revision>4</cp:revision>
  <dcterms:created xsi:type="dcterms:W3CDTF">2024-01-08T15:00:34Z</dcterms:created>
  <dcterms:modified xsi:type="dcterms:W3CDTF">2024-01-09T14:22:03Z</dcterms:modified>
</cp:coreProperties>
</file>